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8AA67-177A-244C-88FE-8C06FAA01EEE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DEAB6-DB89-2C4C-A2C8-6AFC0AA50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EAB6-DB89-2C4C-A2C8-6AFC0AA502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73F6-F2AB-0345-B864-E7A212F3348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0CA7-5521-D248-AF39-FE62CF5B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03642" y="1510402"/>
            <a:ext cx="7272170" cy="3594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Meeting Friday 4</a:t>
            </a:r>
            <a:r>
              <a:rPr lang="en-US" baseline="30000" dirty="0" smtClean="0"/>
              <a:t>th</a:t>
            </a:r>
            <a:r>
              <a:rPr lang="en-US" dirty="0" smtClean="0"/>
              <a:t> May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248" y="2216075"/>
            <a:ext cx="6486863" cy="2936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67" y="5105218"/>
            <a:ext cx="5744584" cy="897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3647" y="6002767"/>
            <a:ext cx="57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Contact otology@rsm.ac.uk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-2.jpe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8172" y="1510401"/>
            <a:ext cx="8716248" cy="395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question and answer session with the </a:t>
            </a:r>
            <a:r>
              <a:rPr lang="en-US" dirty="0" err="1" smtClean="0"/>
              <a:t>Politzer</a:t>
            </a:r>
            <a:r>
              <a:rPr lang="en-US" dirty="0" smtClean="0"/>
              <a:t> Society</a:t>
            </a:r>
            <a:br>
              <a:rPr lang="en-US" dirty="0" smtClean="0"/>
            </a:br>
            <a:r>
              <a:rPr lang="en-US" dirty="0" smtClean="0"/>
              <a:t>Friday 4th May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345" y="5462814"/>
            <a:ext cx="2500086" cy="61322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Politzer</a:t>
            </a:r>
            <a:r>
              <a:rPr lang="en-US" dirty="0" smtClean="0"/>
              <a:t> panel</a:t>
            </a:r>
            <a:endParaRPr lang="en-US" dirty="0"/>
          </a:p>
        </p:txBody>
      </p:sp>
      <p:pic>
        <p:nvPicPr>
          <p:cNvPr id="4" name="Picture 3" descr="NOzgirg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685142"/>
            <a:ext cx="1367474" cy="1807759"/>
          </a:xfrm>
          <a:prstGeom prst="rect">
            <a:avLst/>
          </a:prstGeom>
        </p:spPr>
      </p:pic>
      <p:pic>
        <p:nvPicPr>
          <p:cNvPr id="7" name="Picture 6" descr="Jaques Magnan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986" y="2685142"/>
            <a:ext cx="1325689" cy="1807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996" y="4735937"/>
            <a:ext cx="113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Nuri</a:t>
            </a:r>
            <a:r>
              <a:rPr lang="en-US" sz="1400" dirty="0" smtClean="0"/>
              <a:t> </a:t>
            </a:r>
            <a:r>
              <a:rPr lang="en-US" sz="1400" dirty="0" err="1" smtClean="0"/>
              <a:t>Ozgirgin</a:t>
            </a:r>
            <a:endParaRPr lang="en-US" sz="1400" dirty="0" smtClean="0"/>
          </a:p>
          <a:p>
            <a:pPr algn="ctr"/>
            <a:r>
              <a:rPr lang="en-US" sz="1400" dirty="0" smtClean="0"/>
              <a:t>Turkey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74986" y="4735937"/>
            <a:ext cx="131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Jaques</a:t>
            </a:r>
            <a:r>
              <a:rPr lang="en-US" sz="1400" dirty="0" smtClean="0"/>
              <a:t> </a:t>
            </a:r>
            <a:r>
              <a:rPr lang="en-US" sz="1400" dirty="0" err="1" smtClean="0"/>
              <a:t>Magnan</a:t>
            </a:r>
            <a:endParaRPr lang="en-US" sz="1400" dirty="0" smtClean="0"/>
          </a:p>
          <a:p>
            <a:pPr algn="ctr"/>
            <a:r>
              <a:rPr lang="en-US" sz="1400" dirty="0" smtClean="0"/>
              <a:t>France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6335" y="4735937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John House</a:t>
            </a:r>
          </a:p>
          <a:p>
            <a:pPr algn="ctr"/>
            <a:r>
              <a:rPr lang="en-US" sz="1400" dirty="0" smtClean="0"/>
              <a:t>USA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57372" y="4735937"/>
            <a:ext cx="1249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Roberto </a:t>
            </a:r>
            <a:r>
              <a:rPr lang="en-US" sz="1400" dirty="0" err="1" smtClean="0"/>
              <a:t>Fillipo</a:t>
            </a:r>
            <a:endParaRPr lang="en-US" sz="1400" dirty="0" smtClean="0"/>
          </a:p>
          <a:p>
            <a:pPr algn="ctr"/>
            <a:r>
              <a:rPr lang="en-US" sz="1400" dirty="0" smtClean="0"/>
              <a:t>Italy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40592" y="4735937"/>
            <a:ext cx="124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Erwin </a:t>
            </a:r>
            <a:r>
              <a:rPr lang="en-US" sz="1400" dirty="0" err="1" smtClean="0"/>
              <a:t>Officiers</a:t>
            </a:r>
            <a:endParaRPr lang="en-US" sz="1400" dirty="0" smtClean="0"/>
          </a:p>
          <a:p>
            <a:pPr algn="ctr"/>
            <a:r>
              <a:rPr lang="en-US" sz="1400" dirty="0" smtClean="0"/>
              <a:t>Belgium</a:t>
            </a:r>
            <a:endParaRPr lang="en-US" sz="1400" dirty="0"/>
          </a:p>
        </p:txBody>
      </p:sp>
      <p:pic>
        <p:nvPicPr>
          <p:cNvPr id="16" name="Picture 15" descr="fotoFilip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372" y="2685142"/>
            <a:ext cx="1377163" cy="1770638"/>
          </a:xfrm>
          <a:prstGeom prst="rect">
            <a:avLst/>
          </a:prstGeom>
        </p:spPr>
      </p:pic>
      <p:pic>
        <p:nvPicPr>
          <p:cNvPr id="17" name="Picture 16" descr="Eoffecie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592" y="2664100"/>
            <a:ext cx="1446208" cy="1807760"/>
          </a:xfrm>
          <a:prstGeom prst="rect">
            <a:avLst/>
          </a:prstGeom>
        </p:spPr>
      </p:pic>
      <p:pic>
        <p:nvPicPr>
          <p:cNvPr id="15" name="Picture 14" descr="JWH_Port20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335" y="2664100"/>
            <a:ext cx="1293255" cy="1844880"/>
          </a:xfrm>
          <a:prstGeom prst="rect">
            <a:avLst/>
          </a:prstGeom>
        </p:spPr>
      </p:pic>
      <p:pic>
        <p:nvPicPr>
          <p:cNvPr id="18" name="Picture 17" descr="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5049" y="6305299"/>
            <a:ext cx="2908951" cy="55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-2.jpe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8172" y="1510401"/>
            <a:ext cx="8716248" cy="395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question and answer session with the </a:t>
            </a:r>
            <a:r>
              <a:rPr lang="en-US" dirty="0" err="1" smtClean="0"/>
              <a:t>Politzer</a:t>
            </a:r>
            <a:r>
              <a:rPr lang="en-US" dirty="0" smtClean="0"/>
              <a:t>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057" y="5733143"/>
            <a:ext cx="1719943" cy="59508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UK Panel</a:t>
            </a:r>
            <a:endParaRPr lang="en-US" dirty="0"/>
          </a:p>
        </p:txBody>
      </p:sp>
      <p:pic>
        <p:nvPicPr>
          <p:cNvPr id="5" name="Picture 4" descr="SRS photo 2009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953" y="2431143"/>
            <a:ext cx="1402768" cy="2093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323" y="4949763"/>
            <a:ext cx="147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Mathew Yung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1414" y="4949763"/>
            <a:ext cx="124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Shak</a:t>
            </a:r>
            <a:r>
              <a:rPr lang="en-US" dirty="0" smtClean="0"/>
              <a:t> </a:t>
            </a:r>
            <a:r>
              <a:rPr lang="en-US" dirty="0" err="1" smtClean="0"/>
              <a:t>Saeed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9504" y="4949763"/>
            <a:ext cx="194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Gerry </a:t>
            </a:r>
            <a:r>
              <a:rPr lang="en-US" dirty="0" err="1" smtClean="0"/>
              <a:t>O'Donoghue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000" y="4949763"/>
            <a:ext cx="107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Iain Swan</a:t>
            </a:r>
            <a:endParaRPr lang="en-US" dirty="0"/>
          </a:p>
        </p:txBody>
      </p:sp>
      <p:pic>
        <p:nvPicPr>
          <p:cNvPr id="11" name="Picture 10" descr="sw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925" y="2431143"/>
            <a:ext cx="1569776" cy="2134895"/>
          </a:xfrm>
          <a:prstGeom prst="rect">
            <a:avLst/>
          </a:prstGeom>
        </p:spPr>
      </p:pic>
      <p:pic>
        <p:nvPicPr>
          <p:cNvPr id="12" name="Picture 11" descr="MatthewYun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11" y="2431143"/>
            <a:ext cx="1473067" cy="2134895"/>
          </a:xfrm>
          <a:prstGeom prst="rect">
            <a:avLst/>
          </a:prstGeom>
        </p:spPr>
      </p:pic>
      <p:pic>
        <p:nvPicPr>
          <p:cNvPr id="13" name="Picture 12" descr="Gerry O'Donoghue 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664" y="2407038"/>
            <a:ext cx="1435100" cy="2159000"/>
          </a:xfrm>
          <a:prstGeom prst="rect">
            <a:avLst/>
          </a:prstGeom>
        </p:spPr>
      </p:pic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49" y="6305299"/>
            <a:ext cx="2908951" cy="55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8172" y="1510401"/>
            <a:ext cx="8716248" cy="395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/>
              <a:t>Chronic ear disease		</a:t>
            </a:r>
          </a:p>
          <a:p>
            <a:pPr algn="ctr">
              <a:buNone/>
            </a:pPr>
            <a:r>
              <a:rPr lang="en-US" i="1" dirty="0" smtClean="0"/>
              <a:t>Mathew Yung, Ipswich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dirty="0" smtClean="0"/>
              <a:t>Cochlear implants	</a:t>
            </a:r>
          </a:p>
          <a:p>
            <a:pPr algn="ctr">
              <a:buNone/>
            </a:pPr>
            <a:r>
              <a:rPr lang="en-US" i="1" dirty="0" smtClean="0"/>
              <a:t>Gerry </a:t>
            </a:r>
            <a:r>
              <a:rPr lang="en-US" i="1" dirty="0" err="1" smtClean="0"/>
              <a:t>O'Donoghue</a:t>
            </a:r>
            <a:r>
              <a:rPr lang="en-US" i="1" dirty="0" smtClean="0"/>
              <a:t>, Nottingham	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dirty="0" smtClean="0"/>
              <a:t>Vestibular problems	</a:t>
            </a:r>
          </a:p>
          <a:p>
            <a:pPr algn="ctr">
              <a:buNone/>
            </a:pPr>
            <a:r>
              <a:rPr lang="en-US" i="1" dirty="0" smtClean="0"/>
              <a:t>Iain Swan, Glasgow</a:t>
            </a:r>
          </a:p>
          <a:p>
            <a:pPr algn="ctr">
              <a:buNone/>
            </a:pPr>
            <a:r>
              <a:rPr lang="en-US" i="1" dirty="0" smtClean="0"/>
              <a:t>	</a:t>
            </a:r>
          </a:p>
          <a:p>
            <a:pPr algn="ctr">
              <a:buNone/>
            </a:pPr>
            <a:r>
              <a:rPr lang="en-US" b="1" dirty="0" smtClean="0"/>
              <a:t>Skull base	</a:t>
            </a:r>
          </a:p>
          <a:p>
            <a:pPr algn="ctr">
              <a:buNone/>
            </a:pPr>
            <a:r>
              <a:rPr lang="en-US" i="1" dirty="0" smtClean="0"/>
              <a:t>Shak Saeed, London	</a:t>
            </a:r>
          </a:p>
          <a:p>
            <a:pPr algn="ctr">
              <a:buNone/>
            </a:pPr>
            <a:r>
              <a:rPr lang="en-US" dirty="0" smtClean="0"/>
              <a:t>	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49" y="6305299"/>
            <a:ext cx="2908951" cy="55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</Words>
  <Application>Microsoft Office PowerPoint</Application>
  <PresentationFormat>Ekran Gösterisi (4:3)</PresentationFormat>
  <Paragraphs>35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Office Theme</vt:lpstr>
      <vt:lpstr>Joint Meeting Friday 4th May 2012</vt:lpstr>
      <vt:lpstr>Clinical question and answer session with the Politzer Society Friday 4th May 2012</vt:lpstr>
      <vt:lpstr>Clinical question and answer session with the Politzer Society</vt:lpstr>
      <vt:lpstr>Clinical questions</vt:lpstr>
    </vt:vector>
  </TitlesOfParts>
  <Company>London Bridge and City Health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question and answer session with the Politzer Society Friday 4th May 2012</dc:title>
  <dc:creator>Dan Jiang</dc:creator>
  <cp:lastModifiedBy>Pleksus</cp:lastModifiedBy>
  <cp:revision>4</cp:revision>
  <dcterms:created xsi:type="dcterms:W3CDTF">2012-02-26T20:06:59Z</dcterms:created>
  <dcterms:modified xsi:type="dcterms:W3CDTF">2012-02-27T17:49:02Z</dcterms:modified>
</cp:coreProperties>
</file>